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7000538" cy="95631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0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041" y="2970761"/>
            <a:ext cx="14450457" cy="2049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081" y="5419091"/>
            <a:ext cx="11900377" cy="24439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65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3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95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6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25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9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55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20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9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8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25390" y="382970"/>
            <a:ext cx="3825121" cy="8159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0030" y="382970"/>
            <a:ext cx="11192021" cy="815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5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5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26" y="6145179"/>
            <a:ext cx="14450457" cy="1899338"/>
          </a:xfrm>
        </p:spPr>
        <p:txBody>
          <a:bodyPr anchor="t"/>
          <a:lstStyle>
            <a:lvl1pPr algn="l">
              <a:defRPr sz="669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26" y="4053252"/>
            <a:ext cx="14450457" cy="2091927"/>
          </a:xfrm>
        </p:spPr>
        <p:txBody>
          <a:bodyPr anchor="b"/>
          <a:lstStyle>
            <a:lvl1pPr marL="0" indent="0">
              <a:buNone/>
              <a:defRPr sz="3347">
                <a:solidFill>
                  <a:schemeClr val="tx1">
                    <a:tint val="75000"/>
                  </a:schemeClr>
                </a:solidFill>
              </a:defRPr>
            </a:lvl1pPr>
            <a:lvl2pPr marL="765033" indent="0">
              <a:buNone/>
              <a:defRPr sz="3012">
                <a:solidFill>
                  <a:schemeClr val="tx1">
                    <a:tint val="75000"/>
                  </a:schemeClr>
                </a:solidFill>
              </a:defRPr>
            </a:lvl2pPr>
            <a:lvl3pPr marL="1530066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3pPr>
            <a:lvl4pPr marL="2295098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4pPr>
            <a:lvl5pPr marL="3060131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5pPr>
            <a:lvl6pPr marL="3825164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6pPr>
            <a:lvl7pPr marL="4590197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7pPr>
            <a:lvl8pPr marL="5355229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8pPr>
            <a:lvl9pPr marL="6120262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028" y="2231392"/>
            <a:ext cx="7508570" cy="6311204"/>
          </a:xfrm>
        </p:spPr>
        <p:txBody>
          <a:bodyPr/>
          <a:lstStyle>
            <a:lvl1pPr>
              <a:defRPr sz="4685"/>
            </a:lvl1pPr>
            <a:lvl2pPr>
              <a:defRPr sz="4016"/>
            </a:lvl2pPr>
            <a:lvl3pPr>
              <a:defRPr sz="3347"/>
            </a:lvl3pPr>
            <a:lvl4pPr>
              <a:defRPr sz="3012"/>
            </a:lvl4pPr>
            <a:lvl5pPr>
              <a:defRPr sz="3012"/>
            </a:lvl5pPr>
            <a:lvl6pPr>
              <a:defRPr sz="3012"/>
            </a:lvl6pPr>
            <a:lvl7pPr>
              <a:defRPr sz="3012"/>
            </a:lvl7pPr>
            <a:lvl8pPr>
              <a:defRPr sz="3012"/>
            </a:lvl8pPr>
            <a:lvl9pPr>
              <a:defRPr sz="30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942" y="2231392"/>
            <a:ext cx="7508570" cy="6311204"/>
          </a:xfrm>
        </p:spPr>
        <p:txBody>
          <a:bodyPr/>
          <a:lstStyle>
            <a:lvl1pPr>
              <a:defRPr sz="4685"/>
            </a:lvl1pPr>
            <a:lvl2pPr>
              <a:defRPr sz="4016"/>
            </a:lvl2pPr>
            <a:lvl3pPr>
              <a:defRPr sz="3347"/>
            </a:lvl3pPr>
            <a:lvl4pPr>
              <a:defRPr sz="3012"/>
            </a:lvl4pPr>
            <a:lvl5pPr>
              <a:defRPr sz="3012"/>
            </a:lvl5pPr>
            <a:lvl6pPr>
              <a:defRPr sz="3012"/>
            </a:lvl6pPr>
            <a:lvl7pPr>
              <a:defRPr sz="3012"/>
            </a:lvl7pPr>
            <a:lvl8pPr>
              <a:defRPr sz="3012"/>
            </a:lvl8pPr>
            <a:lvl9pPr>
              <a:defRPr sz="30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8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027" y="2140631"/>
            <a:ext cx="7511524" cy="892113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027" y="3032742"/>
            <a:ext cx="7511524" cy="5509852"/>
          </a:xfrm>
        </p:spPr>
        <p:txBody>
          <a:bodyPr/>
          <a:lstStyle>
            <a:lvl1pPr>
              <a:defRPr sz="4016"/>
            </a:lvl1pPr>
            <a:lvl2pPr>
              <a:defRPr sz="3347"/>
            </a:lvl2pPr>
            <a:lvl3pPr>
              <a:defRPr sz="30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36041" y="2140631"/>
            <a:ext cx="7514474" cy="892113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36041" y="3032742"/>
            <a:ext cx="7514474" cy="5509852"/>
          </a:xfrm>
        </p:spPr>
        <p:txBody>
          <a:bodyPr/>
          <a:lstStyle>
            <a:lvl1pPr>
              <a:defRPr sz="4016"/>
            </a:lvl1pPr>
            <a:lvl2pPr>
              <a:defRPr sz="3347"/>
            </a:lvl2pPr>
            <a:lvl3pPr>
              <a:defRPr sz="30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0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6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29" y="380753"/>
            <a:ext cx="5593060" cy="1620414"/>
          </a:xfrm>
        </p:spPr>
        <p:txBody>
          <a:bodyPr anchor="b"/>
          <a:lstStyle>
            <a:lvl1pPr algn="l">
              <a:defRPr sz="334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738" y="380756"/>
            <a:ext cx="9503773" cy="8161841"/>
          </a:xfrm>
        </p:spPr>
        <p:txBody>
          <a:bodyPr/>
          <a:lstStyle>
            <a:lvl1pPr>
              <a:defRPr sz="5355"/>
            </a:lvl1pPr>
            <a:lvl2pPr>
              <a:defRPr sz="4685"/>
            </a:lvl2pPr>
            <a:lvl3pPr>
              <a:defRPr sz="4016"/>
            </a:lvl3pPr>
            <a:lvl4pPr>
              <a:defRPr sz="3347"/>
            </a:lvl4pPr>
            <a:lvl5pPr>
              <a:defRPr sz="3347"/>
            </a:lvl5pPr>
            <a:lvl6pPr>
              <a:defRPr sz="3347"/>
            </a:lvl6pPr>
            <a:lvl7pPr>
              <a:defRPr sz="3347"/>
            </a:lvl7pPr>
            <a:lvl8pPr>
              <a:defRPr sz="3347"/>
            </a:lvl8pPr>
            <a:lvl9pPr>
              <a:defRPr sz="334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029" y="2001170"/>
            <a:ext cx="5593060" cy="6541427"/>
          </a:xfrm>
        </p:spPr>
        <p:txBody>
          <a:bodyPr/>
          <a:lstStyle>
            <a:lvl1pPr marL="0" indent="0">
              <a:buNone/>
              <a:defRPr sz="2343"/>
            </a:lvl1pPr>
            <a:lvl2pPr marL="765033" indent="0">
              <a:buNone/>
              <a:defRPr sz="2008"/>
            </a:lvl2pPr>
            <a:lvl3pPr marL="1530066" indent="0">
              <a:buNone/>
              <a:defRPr sz="1673"/>
            </a:lvl3pPr>
            <a:lvl4pPr marL="2295098" indent="0">
              <a:buNone/>
              <a:defRPr sz="1506"/>
            </a:lvl4pPr>
            <a:lvl5pPr marL="3060131" indent="0">
              <a:buNone/>
              <a:defRPr sz="1506"/>
            </a:lvl5pPr>
            <a:lvl6pPr marL="3825164" indent="0">
              <a:buNone/>
              <a:defRPr sz="1506"/>
            </a:lvl6pPr>
            <a:lvl7pPr marL="4590197" indent="0">
              <a:buNone/>
              <a:defRPr sz="1506"/>
            </a:lvl7pPr>
            <a:lvl8pPr marL="5355229" indent="0">
              <a:buNone/>
              <a:defRPr sz="1506"/>
            </a:lvl8pPr>
            <a:lvl9pPr marL="6120262" indent="0">
              <a:buNone/>
              <a:defRPr sz="1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31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224" y="6694171"/>
            <a:ext cx="10200323" cy="790285"/>
          </a:xfrm>
        </p:spPr>
        <p:txBody>
          <a:bodyPr anchor="b"/>
          <a:lstStyle>
            <a:lvl1pPr algn="l">
              <a:defRPr sz="334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32224" y="854481"/>
            <a:ext cx="10200323" cy="5737860"/>
          </a:xfrm>
        </p:spPr>
        <p:txBody>
          <a:bodyPr/>
          <a:lstStyle>
            <a:lvl1pPr marL="0" indent="0">
              <a:buNone/>
              <a:defRPr sz="5355"/>
            </a:lvl1pPr>
            <a:lvl2pPr marL="765033" indent="0">
              <a:buNone/>
              <a:defRPr sz="4685"/>
            </a:lvl2pPr>
            <a:lvl3pPr marL="1530066" indent="0">
              <a:buNone/>
              <a:defRPr sz="4016"/>
            </a:lvl3pPr>
            <a:lvl4pPr marL="2295098" indent="0">
              <a:buNone/>
              <a:defRPr sz="3347"/>
            </a:lvl4pPr>
            <a:lvl5pPr marL="3060131" indent="0">
              <a:buNone/>
              <a:defRPr sz="3347"/>
            </a:lvl5pPr>
            <a:lvl6pPr marL="3825164" indent="0">
              <a:buNone/>
              <a:defRPr sz="3347"/>
            </a:lvl6pPr>
            <a:lvl7pPr marL="4590197" indent="0">
              <a:buNone/>
              <a:defRPr sz="3347"/>
            </a:lvl7pPr>
            <a:lvl8pPr marL="5355229" indent="0">
              <a:buNone/>
              <a:defRPr sz="3347"/>
            </a:lvl8pPr>
            <a:lvl9pPr marL="6120262" indent="0">
              <a:buNone/>
              <a:defRPr sz="334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2224" y="7484456"/>
            <a:ext cx="10200323" cy="1122335"/>
          </a:xfrm>
        </p:spPr>
        <p:txBody>
          <a:bodyPr/>
          <a:lstStyle>
            <a:lvl1pPr marL="0" indent="0">
              <a:buNone/>
              <a:defRPr sz="2343"/>
            </a:lvl1pPr>
            <a:lvl2pPr marL="765033" indent="0">
              <a:buNone/>
              <a:defRPr sz="2008"/>
            </a:lvl2pPr>
            <a:lvl3pPr marL="1530066" indent="0">
              <a:buNone/>
              <a:defRPr sz="1673"/>
            </a:lvl3pPr>
            <a:lvl4pPr marL="2295098" indent="0">
              <a:buNone/>
              <a:defRPr sz="1506"/>
            </a:lvl4pPr>
            <a:lvl5pPr marL="3060131" indent="0">
              <a:buNone/>
              <a:defRPr sz="1506"/>
            </a:lvl5pPr>
            <a:lvl6pPr marL="3825164" indent="0">
              <a:buNone/>
              <a:defRPr sz="1506"/>
            </a:lvl6pPr>
            <a:lvl7pPr marL="4590197" indent="0">
              <a:buNone/>
              <a:defRPr sz="1506"/>
            </a:lvl7pPr>
            <a:lvl8pPr marL="5355229" indent="0">
              <a:buNone/>
              <a:defRPr sz="1506"/>
            </a:lvl8pPr>
            <a:lvl9pPr marL="6120262" indent="0">
              <a:buNone/>
              <a:defRPr sz="1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4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0027" y="382967"/>
            <a:ext cx="15300484" cy="159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027" y="2231392"/>
            <a:ext cx="15300484" cy="631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0029" y="8863580"/>
            <a:ext cx="396679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31E3-B6C0-46F0-93E2-AD478406E1F7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08521" y="8863580"/>
            <a:ext cx="538350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83721" y="8863580"/>
            <a:ext cx="396679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1C4AE-81BD-429D-99D2-86D4055B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8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30066" rtl="0" eaLnBrk="1" latinLnBrk="0" hangingPunct="1">
        <a:spcBef>
          <a:spcPct val="0"/>
        </a:spcBef>
        <a:buNone/>
        <a:defRPr sz="73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3775" indent="-573775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1pPr>
      <a:lvl2pPr marL="1243178" indent="-478145" algn="l" defTabSz="1530066" rtl="0" eaLnBrk="1" latinLnBrk="0" hangingPunct="1">
        <a:spcBef>
          <a:spcPct val="20000"/>
        </a:spcBef>
        <a:buFont typeface="Arial" panose="020B0604020202020204" pitchFamily="34" charset="0"/>
        <a:buChar char="–"/>
        <a:defRPr sz="4685" kern="1200">
          <a:solidFill>
            <a:schemeClr val="tx1"/>
          </a:solidFill>
          <a:latin typeface="+mn-lt"/>
          <a:ea typeface="+mn-ea"/>
          <a:cs typeface="+mn-cs"/>
        </a:defRPr>
      </a:lvl2pPr>
      <a:lvl3pPr marL="1912582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3pPr>
      <a:lvl4pPr marL="2677615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47" kern="1200">
          <a:solidFill>
            <a:schemeClr val="tx1"/>
          </a:solidFill>
          <a:latin typeface="+mn-lt"/>
          <a:ea typeface="+mn-ea"/>
          <a:cs typeface="+mn-cs"/>
        </a:defRPr>
      </a:lvl4pPr>
      <a:lvl5pPr marL="3442647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»"/>
        <a:defRPr sz="3347" kern="1200">
          <a:solidFill>
            <a:schemeClr val="tx1"/>
          </a:solidFill>
          <a:latin typeface="+mn-lt"/>
          <a:ea typeface="+mn-ea"/>
          <a:cs typeface="+mn-cs"/>
        </a:defRPr>
      </a:lvl5pPr>
      <a:lvl6pPr marL="4207680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6pPr>
      <a:lvl7pPr marL="4972713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7pPr>
      <a:lvl8pPr marL="5737746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8pPr>
      <a:lvl9pPr marL="6502778" indent="-382516" algn="l" defTabSz="15300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1pPr>
      <a:lvl2pPr marL="765033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2pPr>
      <a:lvl3pPr marL="1530066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3pPr>
      <a:lvl4pPr marL="2295098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060131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3825164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590197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355229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120262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6686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7396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73643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70873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7931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28562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17235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20013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89559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77396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2015-04-26T11:27:18Z</dcterms:created>
  <dcterms:modified xsi:type="dcterms:W3CDTF">2016-03-07T16:37:29Z</dcterms:modified>
</cp:coreProperties>
</file>